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28800425" cy="43200638"/>
  <p:notesSz cx="6858000" cy="9144000"/>
  <p:defaultTextStyle>
    <a:defPPr>
      <a:defRPr lang="th-TH"/>
    </a:defPPr>
    <a:lvl1pPr marL="0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1pPr>
    <a:lvl2pPr marL="1727987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2pPr>
    <a:lvl3pPr marL="3455975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3pPr>
    <a:lvl4pPr marL="5183962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4pPr>
    <a:lvl5pPr marL="6911950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5pPr>
    <a:lvl6pPr marL="8639937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6pPr>
    <a:lvl7pPr marL="10367924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7pPr>
    <a:lvl8pPr marL="12095912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8pPr>
    <a:lvl9pPr marL="13823899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3606">
          <p15:clr>
            <a:srgbClr val="A4A3A4"/>
          </p15:clr>
        </p15:guide>
        <p15:guide id="2" pos="90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9D4"/>
    <a:srgbClr val="DF91D0"/>
    <a:srgbClr val="00A84C"/>
    <a:srgbClr val="006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033" autoAdjust="0"/>
    <p:restoredTop sz="94660"/>
  </p:normalViewPr>
  <p:slideViewPr>
    <p:cSldViewPr snapToGrid="0">
      <p:cViewPr varScale="1">
        <p:scale>
          <a:sx n="14" d="100"/>
          <a:sy n="14" d="100"/>
        </p:scale>
        <p:origin x="-3558" y="-240"/>
      </p:cViewPr>
      <p:guideLst>
        <p:guide orient="horz" pos="13606"/>
        <p:guide pos="90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7070108"/>
            <a:ext cx="24480361" cy="15040222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22690338"/>
            <a:ext cx="21600319" cy="10430151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EE910-95A4-4AE1-A243-3664189E56A2}" type="datetimeFigureOut">
              <a:rPr lang="th-TH" smtClean="0"/>
              <a:t>23/01/66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856E-159D-4F41-B749-C6C3F10BB0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04409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EE910-95A4-4AE1-A243-3664189E56A2}" type="datetimeFigureOut">
              <a:rPr lang="th-TH" smtClean="0"/>
              <a:t>23/01/66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856E-159D-4F41-B749-C6C3F10BB0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67866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2300034"/>
            <a:ext cx="6210092" cy="36610544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2300034"/>
            <a:ext cx="18270270" cy="36610544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EE910-95A4-4AE1-A243-3664189E56A2}" type="datetimeFigureOut">
              <a:rPr lang="th-TH" smtClean="0"/>
              <a:t>23/01/66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856E-159D-4F41-B749-C6C3F10BB0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67992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EE910-95A4-4AE1-A243-3664189E56A2}" type="datetimeFigureOut">
              <a:rPr lang="th-TH" smtClean="0"/>
              <a:t>23/01/66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856E-159D-4F41-B749-C6C3F10BB0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50035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10770172"/>
            <a:ext cx="24840367" cy="17970262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8910440"/>
            <a:ext cx="24840367" cy="9450136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EE910-95A4-4AE1-A243-3664189E56A2}" type="datetimeFigureOut">
              <a:rPr lang="th-TH" smtClean="0"/>
              <a:t>23/01/66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856E-159D-4F41-B749-C6C3F10BB0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6124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11500170"/>
            <a:ext cx="12240181" cy="2741040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11500170"/>
            <a:ext cx="12240181" cy="2741040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EE910-95A4-4AE1-A243-3664189E56A2}" type="datetimeFigureOut">
              <a:rPr lang="th-TH" smtClean="0"/>
              <a:t>23/01/66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856E-159D-4F41-B749-C6C3F10BB0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78924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00044"/>
            <a:ext cx="24840367" cy="8350126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10590160"/>
            <a:ext cx="12183928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5780233"/>
            <a:ext cx="12183928" cy="2321034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10590160"/>
            <a:ext cx="12243932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5780233"/>
            <a:ext cx="12243932" cy="2321034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EE910-95A4-4AE1-A243-3664189E56A2}" type="datetimeFigureOut">
              <a:rPr lang="th-TH" smtClean="0"/>
              <a:t>23/01/66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856E-159D-4F41-B749-C6C3F10BB0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55044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EE910-95A4-4AE1-A243-3664189E56A2}" type="datetimeFigureOut">
              <a:rPr lang="th-TH" smtClean="0"/>
              <a:t>23/01/66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856E-159D-4F41-B749-C6C3F10BB0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66217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EE910-95A4-4AE1-A243-3664189E56A2}" type="datetimeFigureOut">
              <a:rPr lang="th-TH" smtClean="0"/>
              <a:t>23/01/66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856E-159D-4F41-B749-C6C3F10BB0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23944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6220102"/>
            <a:ext cx="14580215" cy="30700453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EE910-95A4-4AE1-A243-3664189E56A2}" type="datetimeFigureOut">
              <a:rPr lang="th-TH" smtClean="0"/>
              <a:t>23/01/66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856E-159D-4F41-B749-C6C3F10BB0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8631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6220102"/>
            <a:ext cx="14580215" cy="30700453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EE910-95A4-4AE1-A243-3664189E56A2}" type="datetimeFigureOut">
              <a:rPr lang="th-TH" smtClean="0"/>
              <a:t>23/01/66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856E-159D-4F41-B749-C6C3F10BB0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44331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2300044"/>
            <a:ext cx="24840367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11500170"/>
            <a:ext cx="24840367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EE910-95A4-4AE1-A243-3664189E56A2}" type="datetimeFigureOut">
              <a:rPr lang="th-TH" smtClean="0"/>
              <a:t>23/01/66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40040601"/>
            <a:ext cx="9720143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C856E-159D-4F41-B749-C6C3F10BB0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743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8800425" cy="43156079"/>
          </a:xfrm>
          <a:prstGeom prst="rect">
            <a:avLst/>
          </a:prstGeom>
        </p:spPr>
      </p:pic>
      <p:sp>
        <p:nvSpPr>
          <p:cNvPr id="30" name="สี่เหลี่ยมมุมมน 5"/>
          <p:cNvSpPr/>
          <p:nvPr/>
        </p:nvSpPr>
        <p:spPr>
          <a:xfrm>
            <a:off x="-12790" y="6257438"/>
            <a:ext cx="28764000" cy="4182338"/>
          </a:xfrm>
          <a:prstGeom prst="roundRect">
            <a:avLst>
              <a:gd name="adj" fmla="val 3062"/>
            </a:avLst>
          </a:prstGeom>
          <a:blipFill>
            <a:blip r:embed="rId3"/>
            <a:stretch>
              <a:fillRect/>
            </a:stretch>
          </a:blipFill>
          <a:ln w="38100">
            <a:solidFill>
              <a:srgbClr val="EF89D4"/>
            </a:solidFill>
          </a:ln>
          <a:scene3d>
            <a:camera prst="orthographicFront"/>
            <a:lightRig rig="threePt" dir="t"/>
          </a:scene3d>
          <a:sp3d>
            <a:bevelT w="177800" h="1079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2000" b="1" dirty="0" smtClean="0">
                <a:solidFill>
                  <a:srgbClr val="002060"/>
                </a:solidFill>
                <a:latin typeface="Angsana New" pitchFamily="18" charset="-34"/>
              </a:rPr>
              <a:t>ชื่อเรื่อง (บทความวิจัย/วิทยานิพนธ์)</a:t>
            </a:r>
          </a:p>
          <a:p>
            <a:pPr algn="r">
              <a:defRPr/>
            </a:pPr>
            <a:r>
              <a:rPr lang="th-TH" sz="6000" b="1" dirty="0" smtClean="0">
                <a:solidFill>
                  <a:srgbClr val="002060"/>
                </a:solidFill>
                <a:latin typeface="Angsana New" pitchFamily="18" charset="-34"/>
              </a:rPr>
              <a:t>ชื่อเจ้าของผลงาน</a:t>
            </a:r>
          </a:p>
          <a:p>
            <a:pPr algn="r">
              <a:defRPr/>
            </a:pPr>
            <a:r>
              <a:rPr lang="th-TH" sz="6000" b="1" dirty="0" smtClean="0">
                <a:solidFill>
                  <a:srgbClr val="002060"/>
                </a:solidFill>
                <a:latin typeface="Angsana New" pitchFamily="18" charset="-34"/>
              </a:rPr>
              <a:t>สังกัด..... ,  </a:t>
            </a:r>
            <a:r>
              <a:rPr lang="en-US" sz="6000" b="1" dirty="0" smtClean="0">
                <a:solidFill>
                  <a:srgbClr val="002060"/>
                </a:solidFill>
                <a:latin typeface="Angsana New" pitchFamily="18" charset="-34"/>
              </a:rPr>
              <a:t>Email: ……</a:t>
            </a:r>
            <a:endParaRPr lang="th-TH" sz="6000" b="1" dirty="0" smtClean="0">
              <a:solidFill>
                <a:srgbClr val="002060"/>
              </a:solidFill>
              <a:latin typeface="Angsana New" pitchFamily="18" charset="-34"/>
            </a:endParaRPr>
          </a:p>
        </p:txBody>
      </p:sp>
      <p:sp>
        <p:nvSpPr>
          <p:cNvPr id="32" name="สี่เหลี่ยมมุมมน 5"/>
          <p:cNvSpPr/>
          <p:nvPr/>
        </p:nvSpPr>
        <p:spPr>
          <a:xfrm>
            <a:off x="14472403" y="15700415"/>
            <a:ext cx="14252996" cy="22410556"/>
          </a:xfrm>
          <a:prstGeom prst="roundRect">
            <a:avLst>
              <a:gd name="adj" fmla="val 887"/>
            </a:avLst>
          </a:prstGeom>
          <a:blipFill>
            <a:blip r:embed="rId4"/>
            <a:stretch>
              <a:fillRect/>
            </a:stretch>
          </a:blipFill>
          <a:ln w="38100">
            <a:solidFill>
              <a:srgbClr val="7030A0">
                <a:alpha val="97000"/>
              </a:srgbClr>
            </a:solidFill>
          </a:ln>
          <a:scene3d>
            <a:camera prst="orthographicFront"/>
            <a:lightRig rig="threePt" dir="t"/>
          </a:scene3d>
          <a:sp3d>
            <a:bevelT w="177800" h="1079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8000" b="1" dirty="0" smtClean="0">
                <a:solidFill>
                  <a:srgbClr val="002060"/>
                </a:solidFill>
                <a:latin typeface="Angsana New" pitchFamily="18" charset="-34"/>
              </a:rPr>
              <a:t>ผลการวิจัย</a:t>
            </a:r>
          </a:p>
          <a:p>
            <a:pPr algn="just">
              <a:defRPr/>
            </a:pPr>
            <a:r>
              <a:rPr lang="th-TH" sz="6000" b="1" dirty="0" smtClean="0">
                <a:solidFill>
                  <a:srgbClr val="002060"/>
                </a:solidFill>
                <a:latin typeface="Angsana New" pitchFamily="18" charset="-34"/>
              </a:rPr>
              <a:t>           (เริ่มพิมพ์)</a:t>
            </a:r>
          </a:p>
          <a:p>
            <a:pPr algn="just">
              <a:defRPr/>
            </a:pPr>
            <a:endParaRPr lang="th-TH" sz="6000" b="1" dirty="0" smtClean="0">
              <a:solidFill>
                <a:srgbClr val="002060"/>
              </a:solidFill>
              <a:latin typeface="Angsana New" pitchFamily="18" charset="-34"/>
            </a:endParaRPr>
          </a:p>
          <a:p>
            <a:pPr algn="just">
              <a:defRPr/>
            </a:pPr>
            <a:endParaRPr lang="th-TH" sz="6000" b="1" dirty="0" smtClean="0">
              <a:solidFill>
                <a:srgbClr val="002060"/>
              </a:solidFill>
              <a:latin typeface="Angsana New" pitchFamily="18" charset="-34"/>
            </a:endParaRPr>
          </a:p>
          <a:p>
            <a:pPr algn="just">
              <a:defRPr/>
            </a:pPr>
            <a:endParaRPr lang="th-TH" sz="6000" b="1" dirty="0">
              <a:solidFill>
                <a:srgbClr val="002060"/>
              </a:solidFill>
              <a:latin typeface="Angsana New" pitchFamily="18" charset="-34"/>
            </a:endParaRPr>
          </a:p>
          <a:p>
            <a:pPr algn="just">
              <a:defRPr/>
            </a:pPr>
            <a:endParaRPr lang="th-TH" sz="6000" b="1" dirty="0" smtClean="0">
              <a:solidFill>
                <a:srgbClr val="002060"/>
              </a:solidFill>
              <a:latin typeface="Angsana New" pitchFamily="18" charset="-34"/>
            </a:endParaRPr>
          </a:p>
          <a:p>
            <a:pPr algn="just">
              <a:defRPr/>
            </a:pPr>
            <a:endParaRPr lang="th-TH" sz="6000" b="1" dirty="0">
              <a:solidFill>
                <a:srgbClr val="002060"/>
              </a:solidFill>
              <a:latin typeface="Angsana New" pitchFamily="18" charset="-34"/>
            </a:endParaRPr>
          </a:p>
          <a:p>
            <a:pPr algn="just">
              <a:defRPr/>
            </a:pPr>
            <a:endParaRPr lang="th-TH" sz="6000" b="1" dirty="0" smtClean="0">
              <a:solidFill>
                <a:srgbClr val="002060"/>
              </a:solidFill>
              <a:latin typeface="Angsana New" pitchFamily="18" charset="-34"/>
            </a:endParaRPr>
          </a:p>
          <a:p>
            <a:pPr algn="just">
              <a:defRPr/>
            </a:pPr>
            <a:endParaRPr lang="th-TH" sz="6000" b="1" dirty="0">
              <a:solidFill>
                <a:srgbClr val="002060"/>
              </a:solidFill>
              <a:latin typeface="Angsana New" pitchFamily="18" charset="-34"/>
            </a:endParaRPr>
          </a:p>
          <a:p>
            <a:pPr algn="just">
              <a:defRPr/>
            </a:pPr>
            <a:endParaRPr lang="th-TH" sz="6000" b="1" dirty="0" smtClean="0">
              <a:solidFill>
                <a:srgbClr val="002060"/>
              </a:solidFill>
              <a:latin typeface="Angsana New" pitchFamily="18" charset="-34"/>
            </a:endParaRPr>
          </a:p>
          <a:p>
            <a:pPr algn="just">
              <a:defRPr/>
            </a:pPr>
            <a:endParaRPr lang="th-TH" sz="6000" b="1" dirty="0">
              <a:solidFill>
                <a:srgbClr val="002060"/>
              </a:solidFill>
              <a:latin typeface="Angsana New" pitchFamily="18" charset="-34"/>
            </a:endParaRPr>
          </a:p>
          <a:p>
            <a:pPr algn="just">
              <a:defRPr/>
            </a:pPr>
            <a:endParaRPr lang="th-TH" sz="6000" b="1" dirty="0" smtClean="0">
              <a:solidFill>
                <a:srgbClr val="002060"/>
              </a:solidFill>
              <a:latin typeface="Angsana New" pitchFamily="18" charset="-34"/>
            </a:endParaRPr>
          </a:p>
          <a:p>
            <a:pPr algn="just">
              <a:defRPr/>
            </a:pPr>
            <a:endParaRPr lang="th-TH" sz="6000" b="1" dirty="0">
              <a:solidFill>
                <a:srgbClr val="002060"/>
              </a:solidFill>
              <a:latin typeface="Angsana New" pitchFamily="18" charset="-34"/>
            </a:endParaRPr>
          </a:p>
          <a:p>
            <a:pPr algn="just">
              <a:defRPr/>
            </a:pPr>
            <a:endParaRPr lang="th-TH" sz="6000" b="1" dirty="0" smtClean="0">
              <a:solidFill>
                <a:srgbClr val="002060"/>
              </a:solidFill>
              <a:latin typeface="Angsana New" pitchFamily="18" charset="-34"/>
            </a:endParaRPr>
          </a:p>
          <a:p>
            <a:pPr algn="just">
              <a:defRPr/>
            </a:pPr>
            <a:endParaRPr lang="th-TH" sz="6000" b="1" dirty="0">
              <a:solidFill>
                <a:srgbClr val="002060"/>
              </a:solidFill>
              <a:latin typeface="Angsana New" pitchFamily="18" charset="-34"/>
            </a:endParaRPr>
          </a:p>
          <a:p>
            <a:pPr algn="just">
              <a:defRPr/>
            </a:pPr>
            <a:endParaRPr lang="th-TH" sz="6000" b="1" dirty="0">
              <a:solidFill>
                <a:srgbClr val="002060"/>
              </a:solidFill>
              <a:latin typeface="Angsana New" pitchFamily="18" charset="-34"/>
            </a:endParaRPr>
          </a:p>
          <a:p>
            <a:pPr algn="just">
              <a:defRPr/>
            </a:pPr>
            <a:endParaRPr lang="th-TH" sz="6000" b="1" dirty="0" smtClean="0">
              <a:solidFill>
                <a:srgbClr val="002060"/>
              </a:solidFill>
              <a:latin typeface="Angsana New" pitchFamily="18" charset="-34"/>
            </a:endParaRPr>
          </a:p>
          <a:p>
            <a:pPr algn="just">
              <a:defRPr/>
            </a:pPr>
            <a:endParaRPr lang="th-TH" sz="6000" b="1" dirty="0">
              <a:solidFill>
                <a:srgbClr val="002060"/>
              </a:solidFill>
              <a:latin typeface="Angsana New" pitchFamily="18" charset="-34"/>
            </a:endParaRPr>
          </a:p>
          <a:p>
            <a:pPr algn="just">
              <a:defRPr/>
            </a:pPr>
            <a:endParaRPr lang="th-TH" sz="6000" b="1" dirty="0" smtClean="0">
              <a:solidFill>
                <a:srgbClr val="002060"/>
              </a:solidFill>
              <a:latin typeface="Angsana New" pitchFamily="18" charset="-34"/>
            </a:endParaRPr>
          </a:p>
          <a:p>
            <a:pPr algn="just">
              <a:defRPr/>
            </a:pPr>
            <a:endParaRPr lang="th-TH" sz="6000" b="1" dirty="0">
              <a:solidFill>
                <a:srgbClr val="002060"/>
              </a:solidFill>
              <a:latin typeface="Angsana New" pitchFamily="18" charset="-34"/>
            </a:endParaRPr>
          </a:p>
          <a:p>
            <a:pPr algn="just">
              <a:defRPr/>
            </a:pPr>
            <a:endParaRPr lang="th-TH" sz="6000" b="1" dirty="0" smtClean="0">
              <a:solidFill>
                <a:srgbClr val="002060"/>
              </a:solidFill>
              <a:latin typeface="Angsana New" pitchFamily="18" charset="-34"/>
            </a:endParaRPr>
          </a:p>
          <a:p>
            <a:pPr algn="just">
              <a:defRPr/>
            </a:pPr>
            <a:endParaRPr lang="th-TH" sz="6000" b="1" dirty="0">
              <a:solidFill>
                <a:srgbClr val="002060"/>
              </a:solidFill>
              <a:latin typeface="Angsana New" pitchFamily="18" charset="-34"/>
            </a:endParaRPr>
          </a:p>
          <a:p>
            <a:pPr algn="just">
              <a:defRPr/>
            </a:pPr>
            <a:endParaRPr lang="th-TH" sz="6000" b="1" dirty="0" smtClean="0">
              <a:solidFill>
                <a:srgbClr val="002060"/>
              </a:solidFill>
              <a:latin typeface="Angsana New" pitchFamily="18" charset="-34"/>
            </a:endParaRPr>
          </a:p>
          <a:p>
            <a:pPr algn="just">
              <a:defRPr/>
            </a:pPr>
            <a:endParaRPr lang="th-TH" sz="6000" b="1" dirty="0" smtClean="0">
              <a:solidFill>
                <a:srgbClr val="002060"/>
              </a:solidFill>
              <a:latin typeface="Angsana New" pitchFamily="18" charset="-34"/>
            </a:endParaRPr>
          </a:p>
        </p:txBody>
      </p:sp>
      <p:sp>
        <p:nvSpPr>
          <p:cNvPr id="31" name="สี่เหลี่ยมมุมมน 5"/>
          <p:cNvSpPr/>
          <p:nvPr/>
        </p:nvSpPr>
        <p:spPr>
          <a:xfrm>
            <a:off x="25311" y="10619529"/>
            <a:ext cx="28713768" cy="4924542"/>
          </a:xfrm>
          <a:prstGeom prst="roundRect">
            <a:avLst>
              <a:gd name="adj" fmla="val 2702"/>
            </a:avLst>
          </a:prstGeom>
          <a:blipFill>
            <a:blip r:embed="rId5"/>
            <a:stretch>
              <a:fillRect/>
            </a:stretch>
          </a:blipFill>
          <a:ln w="38100">
            <a:solidFill>
              <a:srgbClr val="7030A0">
                <a:alpha val="97000"/>
              </a:srgbClr>
            </a:solidFill>
          </a:ln>
          <a:scene3d>
            <a:camera prst="orthographicFront"/>
            <a:lightRig rig="threePt" dir="t"/>
          </a:scene3d>
          <a:sp3d>
            <a:bevelT w="177800" h="1079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8000" b="1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ความเป็นมาของปัญหา</a:t>
            </a:r>
          </a:p>
          <a:p>
            <a:pPr algn="just">
              <a:defRPr/>
            </a:pPr>
            <a:r>
              <a:rPr lang="th-TH" sz="6000" b="1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                  (เริ่มพิมพ์)</a:t>
            </a:r>
          </a:p>
          <a:p>
            <a:pPr algn="just">
              <a:defRPr/>
            </a:pPr>
            <a:endParaRPr lang="th-TH" sz="6000" b="1" dirty="0">
              <a:solidFill>
                <a:srgbClr val="002060"/>
              </a:solidFill>
              <a:latin typeface="Angsana New" pitchFamily="18" charset="-34"/>
            </a:endParaRPr>
          </a:p>
          <a:p>
            <a:pPr algn="just">
              <a:defRPr/>
            </a:pPr>
            <a:endParaRPr lang="th-TH" sz="6000" b="1" dirty="0" smtClean="0">
              <a:solidFill>
                <a:srgbClr val="002060"/>
              </a:solidFill>
              <a:latin typeface="Angsana New" pitchFamily="18" charset="-34"/>
            </a:endParaRPr>
          </a:p>
          <a:p>
            <a:pPr algn="just">
              <a:defRPr/>
            </a:pPr>
            <a:endParaRPr lang="th-TH" sz="6000" b="1" dirty="0">
              <a:solidFill>
                <a:srgbClr val="002060"/>
              </a:solidFill>
              <a:latin typeface="Angsana New" pitchFamily="18" charset="-34"/>
            </a:endParaRPr>
          </a:p>
        </p:txBody>
      </p:sp>
      <p:sp>
        <p:nvSpPr>
          <p:cNvPr id="36" name="สี่เหลี่ยมมุมมน 5"/>
          <p:cNvSpPr/>
          <p:nvPr/>
        </p:nvSpPr>
        <p:spPr>
          <a:xfrm>
            <a:off x="62715" y="32337592"/>
            <a:ext cx="14235998" cy="5777212"/>
          </a:xfrm>
          <a:prstGeom prst="roundRect">
            <a:avLst>
              <a:gd name="adj" fmla="val 1602"/>
            </a:avLst>
          </a:prstGeom>
          <a:blipFill>
            <a:blip r:embed="rId6"/>
            <a:stretch>
              <a:fillRect/>
            </a:stretch>
          </a:blipFill>
          <a:ln w="38100">
            <a:solidFill>
              <a:srgbClr val="7030A0">
                <a:alpha val="97000"/>
              </a:srgbClr>
            </a:solidFill>
          </a:ln>
          <a:scene3d>
            <a:camera prst="orthographicFront"/>
            <a:lightRig rig="threePt" dir="t"/>
          </a:scene3d>
          <a:sp3d>
            <a:bevelT w="177800" h="1079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8000" b="1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ข้อเสนอแนะ</a:t>
            </a:r>
          </a:p>
          <a:p>
            <a:pPr algn="just">
              <a:defRPr/>
            </a:pPr>
            <a:r>
              <a:rPr lang="th-TH" sz="6000" b="1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           (เริ่มพิมพ์)</a:t>
            </a:r>
          </a:p>
          <a:p>
            <a:pPr algn="just">
              <a:defRPr/>
            </a:pPr>
            <a:endParaRPr lang="th-TH" sz="6000" b="1" dirty="0">
              <a:solidFill>
                <a:srgbClr val="002060"/>
              </a:solidFill>
              <a:latin typeface="Angsana New" pitchFamily="18" charset="-34"/>
            </a:endParaRPr>
          </a:p>
          <a:p>
            <a:pPr algn="just">
              <a:defRPr/>
            </a:pPr>
            <a:endParaRPr lang="th-TH" sz="6000" b="1" dirty="0" smtClean="0">
              <a:solidFill>
                <a:srgbClr val="002060"/>
              </a:solidFill>
              <a:latin typeface="Angsana New" pitchFamily="18" charset="-34"/>
            </a:endParaRPr>
          </a:p>
          <a:p>
            <a:pPr algn="just">
              <a:defRPr/>
            </a:pPr>
            <a:endParaRPr lang="th-TH" sz="6000" b="1" dirty="0">
              <a:solidFill>
                <a:srgbClr val="002060"/>
              </a:solidFill>
              <a:latin typeface="Angsana New" pitchFamily="18" charset="-34"/>
            </a:endParaRPr>
          </a:p>
        </p:txBody>
      </p:sp>
      <p:sp>
        <p:nvSpPr>
          <p:cNvPr id="39" name="สี่เหลี่ยมมุมมน 5"/>
          <p:cNvSpPr/>
          <p:nvPr/>
        </p:nvSpPr>
        <p:spPr>
          <a:xfrm>
            <a:off x="621" y="38241277"/>
            <a:ext cx="28774924" cy="4914802"/>
          </a:xfrm>
          <a:prstGeom prst="roundRect">
            <a:avLst>
              <a:gd name="adj" fmla="val 2686"/>
            </a:avLst>
          </a:prstGeom>
          <a:blipFill>
            <a:blip r:embed="rId7"/>
            <a:stretch>
              <a:fillRect/>
            </a:stretch>
          </a:blipFill>
          <a:ln w="38100">
            <a:solidFill>
              <a:srgbClr val="7030A0">
                <a:alpha val="97000"/>
              </a:srgbClr>
            </a:solidFill>
          </a:ln>
          <a:scene3d>
            <a:camera prst="orthographicFront"/>
            <a:lightRig rig="threePt" dir="t"/>
          </a:scene3d>
          <a:sp3d>
            <a:bevelT w="177800" h="1079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8000" b="1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เอกสารอ้างอิง</a:t>
            </a:r>
          </a:p>
          <a:p>
            <a:pPr algn="just">
              <a:defRPr/>
            </a:pPr>
            <a:r>
              <a:rPr lang="th-TH" sz="6000" b="1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          (เริ่มพิมพ์)</a:t>
            </a:r>
          </a:p>
          <a:p>
            <a:pPr algn="just">
              <a:defRPr/>
            </a:pPr>
            <a:endParaRPr lang="th-TH" sz="6000" b="1" dirty="0" smtClean="0">
              <a:solidFill>
                <a:schemeClr val="bg1"/>
              </a:solidFill>
              <a:latin typeface="Angsana New" pitchFamily="18" charset="-34"/>
            </a:endParaRPr>
          </a:p>
          <a:p>
            <a:pPr algn="just">
              <a:defRPr/>
            </a:pPr>
            <a:endParaRPr lang="th-TH" sz="6000" b="1" dirty="0">
              <a:solidFill>
                <a:schemeClr val="bg1"/>
              </a:solidFill>
              <a:latin typeface="Angsana New" pitchFamily="18" charset="-34"/>
            </a:endParaRPr>
          </a:p>
          <a:p>
            <a:pPr algn="just">
              <a:defRPr/>
            </a:pPr>
            <a:endParaRPr lang="th-TH" sz="6000" b="1" dirty="0">
              <a:solidFill>
                <a:schemeClr val="bg1"/>
              </a:solidFill>
              <a:latin typeface="Angsana New" pitchFamily="18" charset="-34"/>
            </a:endParaRPr>
          </a:p>
        </p:txBody>
      </p:sp>
      <p:sp>
        <p:nvSpPr>
          <p:cNvPr id="33" name="สี่เหลี่ยมมุมมน 5"/>
          <p:cNvSpPr/>
          <p:nvPr/>
        </p:nvSpPr>
        <p:spPr>
          <a:xfrm>
            <a:off x="26839" y="15700415"/>
            <a:ext cx="14285062" cy="5104570"/>
          </a:xfrm>
          <a:prstGeom prst="roundRect">
            <a:avLst>
              <a:gd name="adj" fmla="val 990"/>
            </a:avLst>
          </a:prstGeom>
          <a:blipFill>
            <a:blip r:embed="rId8"/>
            <a:stretch>
              <a:fillRect/>
            </a:stretch>
          </a:blipFill>
          <a:ln w="38100">
            <a:solidFill>
              <a:srgbClr val="7030A0">
                <a:alpha val="97000"/>
              </a:srgbClr>
            </a:solidFill>
          </a:ln>
          <a:scene3d>
            <a:camera prst="orthographicFront"/>
            <a:lightRig rig="threePt" dir="t"/>
          </a:scene3d>
          <a:sp3d>
            <a:bevelT w="177800" h="1079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8000" b="1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วัตถุประสงค์</a:t>
            </a:r>
          </a:p>
          <a:p>
            <a:pPr algn="just">
              <a:defRPr/>
            </a:pPr>
            <a:r>
              <a:rPr lang="th-TH" sz="6000" b="1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           (เริ่มพิมพ์)</a:t>
            </a:r>
          </a:p>
          <a:p>
            <a:pPr algn="just">
              <a:defRPr/>
            </a:pPr>
            <a:endParaRPr lang="th-TH" sz="6000" b="1" dirty="0">
              <a:solidFill>
                <a:srgbClr val="002060"/>
              </a:solidFill>
              <a:latin typeface="Angsana New" pitchFamily="18" charset="-34"/>
            </a:endParaRPr>
          </a:p>
          <a:p>
            <a:pPr algn="just">
              <a:defRPr/>
            </a:pPr>
            <a:endParaRPr lang="th-TH" sz="6000" b="1" dirty="0" smtClean="0">
              <a:solidFill>
                <a:srgbClr val="002060"/>
              </a:solidFill>
              <a:latin typeface="Angsana New" pitchFamily="18" charset="-34"/>
            </a:endParaRPr>
          </a:p>
          <a:p>
            <a:pPr algn="just">
              <a:defRPr/>
            </a:pPr>
            <a:endParaRPr lang="th-TH" sz="6000" b="1" dirty="0" smtClean="0">
              <a:solidFill>
                <a:srgbClr val="002060"/>
              </a:solidFill>
              <a:latin typeface="Angsana New" pitchFamily="18" charset="-34"/>
            </a:endParaRPr>
          </a:p>
        </p:txBody>
      </p:sp>
      <p:sp>
        <p:nvSpPr>
          <p:cNvPr id="34" name="สี่เหลี่ยมมุมมน 5"/>
          <p:cNvSpPr/>
          <p:nvPr/>
        </p:nvSpPr>
        <p:spPr>
          <a:xfrm>
            <a:off x="-6928" y="20987037"/>
            <a:ext cx="14333562" cy="11174185"/>
          </a:xfrm>
          <a:prstGeom prst="roundRect">
            <a:avLst>
              <a:gd name="adj" fmla="val 1350"/>
            </a:avLst>
          </a:prstGeom>
          <a:blipFill>
            <a:blip r:embed="rId9"/>
            <a:stretch>
              <a:fillRect/>
            </a:stretch>
          </a:blipFill>
          <a:ln w="38100">
            <a:solidFill>
              <a:srgbClr val="7030A0">
                <a:alpha val="97000"/>
              </a:srgbClr>
            </a:solidFill>
          </a:ln>
          <a:scene3d>
            <a:camera prst="orthographicFront"/>
            <a:lightRig rig="threePt" dir="t"/>
          </a:scene3d>
          <a:sp3d>
            <a:bevelT w="177800" h="1079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8000" b="1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วิธีดำเนินการวิจัย</a:t>
            </a:r>
          </a:p>
          <a:p>
            <a:pPr algn="just">
              <a:defRPr/>
            </a:pPr>
            <a:r>
              <a:rPr lang="th-TH" sz="6000" b="1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           (เริ่มพิมพ์)</a:t>
            </a:r>
          </a:p>
          <a:p>
            <a:pPr algn="just">
              <a:defRPr/>
            </a:pPr>
            <a:endParaRPr lang="th-TH" sz="6000" b="1" dirty="0">
              <a:solidFill>
                <a:srgbClr val="002060"/>
              </a:solidFill>
              <a:latin typeface="Angsana New" pitchFamily="18" charset="-34"/>
            </a:endParaRPr>
          </a:p>
          <a:p>
            <a:pPr algn="just">
              <a:defRPr/>
            </a:pPr>
            <a:endParaRPr lang="th-TH" sz="6000" b="1" dirty="0" smtClean="0">
              <a:solidFill>
                <a:srgbClr val="002060"/>
              </a:solidFill>
              <a:latin typeface="Angsana New" pitchFamily="18" charset="-34"/>
            </a:endParaRPr>
          </a:p>
          <a:p>
            <a:pPr algn="just">
              <a:defRPr/>
            </a:pPr>
            <a:endParaRPr lang="th-TH" sz="6000" b="1" dirty="0">
              <a:solidFill>
                <a:srgbClr val="002060"/>
              </a:solidFill>
              <a:latin typeface="Angsana New" pitchFamily="18" charset="-34"/>
            </a:endParaRPr>
          </a:p>
          <a:p>
            <a:pPr algn="just">
              <a:defRPr/>
            </a:pPr>
            <a:endParaRPr lang="th-TH" sz="6000" b="1" dirty="0" smtClean="0">
              <a:solidFill>
                <a:srgbClr val="002060"/>
              </a:solidFill>
              <a:latin typeface="Angsana New" pitchFamily="18" charset="-34"/>
            </a:endParaRPr>
          </a:p>
          <a:p>
            <a:pPr algn="just">
              <a:defRPr/>
            </a:pPr>
            <a:endParaRPr lang="th-TH" sz="6000" b="1" dirty="0">
              <a:solidFill>
                <a:srgbClr val="002060"/>
              </a:solidFill>
              <a:latin typeface="Angsana New" pitchFamily="18" charset="-34"/>
            </a:endParaRPr>
          </a:p>
          <a:p>
            <a:pPr algn="just">
              <a:defRPr/>
            </a:pPr>
            <a:endParaRPr lang="th-TH" sz="6000" b="1" dirty="0" smtClean="0">
              <a:solidFill>
                <a:srgbClr val="002060"/>
              </a:solidFill>
              <a:latin typeface="Angsana New" pitchFamily="18" charset="-34"/>
            </a:endParaRPr>
          </a:p>
          <a:p>
            <a:pPr algn="just">
              <a:defRPr/>
            </a:pPr>
            <a:endParaRPr lang="th-TH" sz="6000" b="1" dirty="0" smtClean="0">
              <a:solidFill>
                <a:srgbClr val="002060"/>
              </a:solidFill>
              <a:latin typeface="Angsana New" pitchFamily="18" charset="-34"/>
            </a:endParaRPr>
          </a:p>
          <a:p>
            <a:pPr algn="just">
              <a:defRPr/>
            </a:pPr>
            <a:endParaRPr lang="th-TH" sz="6000" b="1" dirty="0" smtClean="0">
              <a:solidFill>
                <a:srgbClr val="002060"/>
              </a:solidFill>
              <a:latin typeface="Angsana New" pitchFamily="18" charset="-34"/>
            </a:endParaRPr>
          </a:p>
          <a:p>
            <a:pPr algn="just">
              <a:defRPr/>
            </a:pPr>
            <a:endParaRPr lang="th-TH" sz="6000" b="1" dirty="0">
              <a:solidFill>
                <a:srgbClr val="002060"/>
              </a:solidFill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2941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553</TotalTime>
  <Words>57</Words>
  <Application>Microsoft Office PowerPoint</Application>
  <PresentationFormat>กำหนดเอง</PresentationFormat>
  <Paragraphs>46</Paragraphs>
  <Slides>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</vt:i4>
      </vt:variant>
    </vt:vector>
  </HeadingPairs>
  <TitlesOfParts>
    <vt:vector size="2" baseType="lpstr">
      <vt:lpstr>ธีมของ Office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KRISDA SANBUAKHAM</dc:creator>
  <cp:lastModifiedBy>hp</cp:lastModifiedBy>
  <cp:revision>68</cp:revision>
  <dcterms:created xsi:type="dcterms:W3CDTF">2015-09-03T02:40:39Z</dcterms:created>
  <dcterms:modified xsi:type="dcterms:W3CDTF">2023-01-23T06:54:29Z</dcterms:modified>
</cp:coreProperties>
</file>